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E2A5ED-B088-4712-B279-6C3770A1817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FF4FABB-D1BD-48F2-B0C2-60F7A7C51A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Mrs. </a:t>
            </a:r>
            <a:r>
              <a:rPr lang="en-US" dirty="0" err="1" smtClean="0"/>
              <a:t>Shalini</a:t>
            </a:r>
            <a:endParaRPr lang="en-US" dirty="0" smtClean="0"/>
          </a:p>
          <a:p>
            <a:r>
              <a:rPr lang="en-US" dirty="0" smtClean="0"/>
              <a:t>Assistant Professor of Mathematics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Mobius</a:t>
            </a:r>
            <a:r>
              <a:rPr smtClean="0"/>
              <a:t> Transformations 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077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8001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792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Cross Ratio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59691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61069" y="1447800"/>
            <a:ext cx="507906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64</TotalTime>
  <Words>15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Mobius Transformations  </vt:lpstr>
      <vt:lpstr>Slide 2</vt:lpstr>
      <vt:lpstr>Slide 3</vt:lpstr>
      <vt:lpstr>Slide 4</vt:lpstr>
      <vt:lpstr>Cross Ratio </vt:lpstr>
      <vt:lpstr>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Stereographic Projection</dc:title>
  <dc:creator>SHAILESH TOMAR</dc:creator>
  <cp:lastModifiedBy>SHAILESH TOMAR</cp:lastModifiedBy>
  <cp:revision>7</cp:revision>
  <dcterms:created xsi:type="dcterms:W3CDTF">2020-03-30T08:28:49Z</dcterms:created>
  <dcterms:modified xsi:type="dcterms:W3CDTF">2020-03-30T09:33:21Z</dcterms:modified>
</cp:coreProperties>
</file>